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8" r:id="rId3"/>
    <p:sldId id="262" r:id="rId4"/>
    <p:sldId id="259" r:id="rId5"/>
    <p:sldId id="301" r:id="rId6"/>
    <p:sldId id="270" r:id="rId7"/>
    <p:sldId id="302" r:id="rId8"/>
    <p:sldId id="303" r:id="rId9"/>
    <p:sldId id="272" r:id="rId10"/>
    <p:sldId id="304" r:id="rId11"/>
    <p:sldId id="279" r:id="rId12"/>
    <p:sldId id="273" r:id="rId13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15"/>
    </p:embeddedFont>
    <p:embeddedFont>
      <p:font typeface="Barlow Condensed ExtraBold" panose="020F0502020204030204" pitchFamily="34" charset="0"/>
      <p:bold r:id="rId16"/>
      <p:italic r:id="rId17"/>
      <p:boldItalic r:id="rId18"/>
    </p:embeddedFont>
    <p:embeddedFont>
      <p:font typeface="Nunito Light" panose="020F0302020204030204" pitchFamily="34" charset="0"/>
      <p:regular r:id="rId19"/>
      <p:italic r:id="rId20"/>
    </p:embeddedFont>
    <p:embeddedFont>
      <p:font typeface="Overpass Mono" panose="020B0009030203020204" pitchFamily="49" charset="77"/>
      <p:regular r:id="rId21"/>
      <p:bold r:id="rId22"/>
    </p:embeddedFont>
    <p:embeddedFont>
      <p:font typeface="Raleway SemiBold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9EB020-3994-4F1A-97E1-55E6B1F58E1E}">
  <a:tblStyle styleId="{079EB020-3994-4F1A-97E1-55E6B1F58E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BB44E28-E02C-492B-AD0F-1ABED14EA6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80"/>
  </p:normalViewPr>
  <p:slideViewPr>
    <p:cSldViewPr snapToGrid="0">
      <p:cViewPr>
        <p:scale>
          <a:sx n="139" d="100"/>
          <a:sy n="139" d="100"/>
        </p:scale>
        <p:origin x="49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58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862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718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891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7" r:id="rId4"/>
    <p:sldLayoutId id="2147483659" r:id="rId5"/>
    <p:sldLayoutId id="2147483661" r:id="rId6"/>
    <p:sldLayoutId id="2147483664" r:id="rId7"/>
    <p:sldLayoutId id="2147483665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dirty="0"/>
              <a:t>WHITEBOX TESTING </a:t>
            </a:r>
            <a:br>
              <a:rPr lang="en-ID" sz="4400" dirty="0"/>
            </a:br>
            <a:r>
              <a:rPr lang="en-ID" sz="4400" dirty="0"/>
              <a:t>UNIT TESTING</a:t>
            </a:r>
            <a:br>
              <a:rPr lang="en-ID" sz="4400" dirty="0"/>
            </a:br>
            <a:r>
              <a:rPr lang="en-ID" sz="4400" dirty="0"/>
              <a:t>CI/CD pada Python</a:t>
            </a:r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2"/>
                </a:solidFill>
              </a:rPr>
              <a:t>Yohanes</a:t>
            </a:r>
            <a:r>
              <a:rPr lang="en" sz="2100" dirty="0">
                <a:solidFill>
                  <a:schemeClr val="dk2"/>
                </a:solidFill>
              </a:rPr>
              <a:t> </a:t>
            </a:r>
            <a:r>
              <a:rPr lang="en" sz="2100" dirty="0" err="1">
                <a:solidFill>
                  <a:schemeClr val="dk2"/>
                </a:solidFill>
              </a:rPr>
              <a:t>Tedy</a:t>
            </a:r>
            <a:r>
              <a:rPr lang="en" sz="2100" dirty="0">
                <a:solidFill>
                  <a:schemeClr val="dk2"/>
                </a:solidFill>
              </a:rPr>
              <a:t> Kurniawan – 201011400167 – UTS Testing QA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158524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TUTORIAL KONFIGURASI CI/CD</a:t>
            </a:r>
            <a:endParaRPr dirty="0"/>
          </a:p>
        </p:txBody>
      </p:sp>
      <p:sp>
        <p:nvSpPr>
          <p:cNvPr id="669" name="Google Shape;669;p43"/>
          <p:cNvSpPr txBox="1">
            <a:spLocks noGrp="1"/>
          </p:cNvSpPr>
          <p:nvPr>
            <p:ph type="subTitle" idx="8"/>
          </p:nvPr>
        </p:nvSpPr>
        <p:spPr>
          <a:xfrm>
            <a:off x="2264340" y="418430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b="1" dirty="0"/>
              <a:t>“Commit Changes”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5053265" y="418430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Tunggu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build </a:t>
            </a:r>
            <a:r>
              <a:rPr lang="en-US" dirty="0" err="1"/>
              <a:t>Sukses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53AD92-3C27-BE7B-DF23-E2824D4F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5408" y="698551"/>
            <a:ext cx="2773562" cy="35753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D76616-D531-0B63-F0F7-69D6694F75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698551"/>
            <a:ext cx="2773562" cy="357539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9C55D61-993B-1FAD-4031-C694433C4439}"/>
              </a:ext>
            </a:extLst>
          </p:cNvPr>
          <p:cNvSpPr/>
          <p:nvPr/>
        </p:nvSpPr>
        <p:spPr>
          <a:xfrm rot="15483495">
            <a:off x="4098771" y="1742853"/>
            <a:ext cx="223520" cy="118146"/>
          </a:xfrm>
          <a:prstGeom prst="rightArrow">
            <a:avLst>
              <a:gd name="adj1" fmla="val 50000"/>
              <a:gd name="adj2" fmla="val 960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0"/>
          <p:cNvSpPr txBox="1"/>
          <p:nvPr/>
        </p:nvSpPr>
        <p:spPr>
          <a:xfrm>
            <a:off x="2510100" y="1430525"/>
            <a:ext cx="4123800" cy="208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Whitebox testing dan unit testing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adalah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metode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testing yang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penting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untuk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memastikan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kualitas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perangkat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lunak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. CI/CD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dapat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membantu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untuk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menerapkan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whitebox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testing, unit testing, dan proses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pengiriman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perangkat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lunak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secara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ID" sz="1600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otomatis</a:t>
            </a:r>
            <a:r>
              <a:rPr lang="en-ID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.</a:t>
            </a:r>
            <a:endParaRPr sz="1600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193383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4" name="Google Shape;669;p43">
            <a:extLst>
              <a:ext uri="{FF2B5EF4-FFF2-40B4-BE49-F238E27FC236}">
                <a16:creationId xmlns:a16="http://schemas.microsoft.com/office/drawing/2014/main" id="{6A38A29C-D40D-622F-852A-E333132E9602}"/>
              </a:ext>
            </a:extLst>
          </p:cNvPr>
          <p:cNvSpPr txBox="1">
            <a:spLocks noGrp="1"/>
          </p:cNvSpPr>
          <p:nvPr/>
        </p:nvSpPr>
        <p:spPr>
          <a:xfrm>
            <a:off x="2591682" y="3581400"/>
            <a:ext cx="4042217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REFERENSI :</a:t>
            </a:r>
            <a:br>
              <a:rPr lang="en-US" sz="12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-Whitebox Testing: https://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/wiki/White-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box_testing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-Unit Testing: https://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Unit_testing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pytest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docs.pytest.org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/stable/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-CI/CD GitHub: https://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docs.github.com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/actions/learn-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github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-actions/introduction-to-</a:t>
            </a:r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github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-actions</a:t>
            </a:r>
            <a:endParaRPr sz="12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TERIMAKASIH!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MATERI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err="1">
                <a:latin typeface="Overpass Mono"/>
                <a:ea typeface="Overpass Mono"/>
                <a:cs typeface="Overpass Mono"/>
                <a:sym typeface="Overpass Mono"/>
              </a:rPr>
              <a:t>Pendahuluan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Overpass Mono"/>
                <a:ea typeface="Overpass Mono"/>
                <a:cs typeface="Overpass Mono"/>
                <a:sym typeface="Overpass Mono"/>
              </a:rPr>
              <a:t>Unit Testing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Whitebox Testing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CI/CD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3674533" y="1185333"/>
            <a:ext cx="4837692" cy="3572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Testing </a:t>
            </a:r>
            <a:r>
              <a:rPr lang="en-ID" sz="1800" dirty="0" err="1"/>
              <a:t>adalah</a:t>
            </a:r>
            <a:r>
              <a:rPr lang="en-ID" sz="1800" dirty="0"/>
              <a:t> proses </a:t>
            </a:r>
            <a:r>
              <a:rPr lang="en-ID" sz="1800" dirty="0" err="1"/>
              <a:t>evaluasi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menentukan</a:t>
            </a:r>
            <a:r>
              <a:rPr lang="en-ID" sz="1800" dirty="0"/>
              <a:t> </a:t>
            </a:r>
            <a:r>
              <a:rPr lang="en-ID" sz="1800" dirty="0" err="1"/>
              <a:t>apakah</a:t>
            </a:r>
            <a:r>
              <a:rPr lang="en-ID" sz="1800" dirty="0"/>
              <a:t> </a:t>
            </a:r>
            <a:r>
              <a:rPr lang="en-ID" sz="1800" dirty="0" err="1"/>
              <a:t>suatu</a:t>
            </a:r>
            <a:r>
              <a:rPr lang="en-ID" sz="1800" dirty="0"/>
              <a:t> program </a:t>
            </a:r>
            <a:r>
              <a:rPr lang="en-ID" sz="1800" dirty="0" err="1"/>
              <a:t>memenuhi</a:t>
            </a:r>
            <a:r>
              <a:rPr lang="en-ID" sz="1800" dirty="0"/>
              <a:t> </a:t>
            </a:r>
            <a:r>
              <a:rPr lang="en-ID" sz="1800" dirty="0" err="1"/>
              <a:t>persyaratan</a:t>
            </a:r>
            <a:r>
              <a:rPr lang="en-ID" sz="1800" dirty="0"/>
              <a:t> yang </a:t>
            </a:r>
            <a:r>
              <a:rPr lang="en-ID" sz="1800" dirty="0" err="1"/>
              <a:t>telah</a:t>
            </a:r>
            <a:r>
              <a:rPr lang="en-ID" sz="1800" dirty="0"/>
              <a:t> </a:t>
            </a:r>
            <a:r>
              <a:rPr lang="en-ID" sz="1800" dirty="0" err="1"/>
              <a:t>ditentukan</a:t>
            </a:r>
            <a:r>
              <a:rPr lang="en-ID" sz="1800" dirty="0"/>
              <a:t>. Testing </a:t>
            </a:r>
            <a:r>
              <a:rPr lang="en-ID" sz="1800" dirty="0" err="1"/>
              <a:t>dapat</a:t>
            </a:r>
            <a:r>
              <a:rPr lang="en-ID" sz="1800" dirty="0"/>
              <a:t> </a:t>
            </a:r>
            <a:r>
              <a:rPr lang="en-ID" sz="1800" dirty="0" err="1"/>
              <a:t>dilakukan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berbagai</a:t>
            </a:r>
            <a:r>
              <a:rPr lang="en-ID" sz="1800" dirty="0"/>
              <a:t> </a:t>
            </a:r>
            <a:r>
              <a:rPr lang="en-ID" sz="1800" dirty="0" err="1"/>
              <a:t>metode</a:t>
            </a:r>
            <a:r>
              <a:rPr lang="en-ID" sz="1800" dirty="0"/>
              <a:t>, salah </a:t>
            </a:r>
            <a:r>
              <a:rPr lang="en-ID" sz="1800" dirty="0" err="1"/>
              <a:t>satunya</a:t>
            </a:r>
            <a:r>
              <a:rPr lang="en-ID" sz="1800" dirty="0"/>
              <a:t> </a:t>
            </a:r>
            <a:r>
              <a:rPr lang="en-ID" sz="1800" dirty="0" err="1"/>
              <a:t>adalah</a:t>
            </a:r>
            <a:r>
              <a:rPr lang="en-ID" sz="1800" dirty="0"/>
              <a:t> </a:t>
            </a:r>
            <a:r>
              <a:rPr lang="en-ID" sz="1800" dirty="0" err="1"/>
              <a:t>whitebox</a:t>
            </a:r>
            <a:r>
              <a:rPr lang="en-ID" sz="1800" dirty="0"/>
              <a:t> testing dan unit testing.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Whitebox testing </a:t>
            </a:r>
            <a:r>
              <a:rPr lang="en-ID" sz="1800" dirty="0" err="1"/>
              <a:t>adalah</a:t>
            </a:r>
            <a:r>
              <a:rPr lang="en-ID" sz="1800" dirty="0"/>
              <a:t> </a:t>
            </a:r>
            <a:r>
              <a:rPr lang="en-ID" sz="1800" dirty="0" err="1"/>
              <a:t>metode</a:t>
            </a:r>
            <a:r>
              <a:rPr lang="en-ID" sz="1800" dirty="0"/>
              <a:t> testing yang </a:t>
            </a:r>
            <a:r>
              <a:rPr lang="en-ID" sz="1800" dirty="0" err="1"/>
              <a:t>dilakukan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memeriksa</a:t>
            </a:r>
            <a:r>
              <a:rPr lang="en-ID" sz="1800" dirty="0"/>
              <a:t> </a:t>
            </a:r>
            <a:r>
              <a:rPr lang="en-ID" sz="1800" dirty="0" err="1"/>
              <a:t>kode</a:t>
            </a:r>
            <a:r>
              <a:rPr lang="en-ID" sz="1800" dirty="0"/>
              <a:t> program </a:t>
            </a:r>
            <a:r>
              <a:rPr lang="en-ID" sz="1800" dirty="0" err="1"/>
              <a:t>secara</a:t>
            </a:r>
            <a:r>
              <a:rPr lang="en-ID" sz="1800" dirty="0"/>
              <a:t> detail. Unit testing </a:t>
            </a:r>
            <a:r>
              <a:rPr lang="en-ID" sz="1800" dirty="0" err="1"/>
              <a:t>adalah</a:t>
            </a:r>
            <a:r>
              <a:rPr lang="en-ID" sz="1800" dirty="0"/>
              <a:t> </a:t>
            </a:r>
            <a:r>
              <a:rPr lang="en-ID" sz="1800" dirty="0" err="1"/>
              <a:t>metode</a:t>
            </a:r>
            <a:r>
              <a:rPr lang="en-ID" sz="1800" dirty="0"/>
              <a:t> testing yang </a:t>
            </a:r>
            <a:r>
              <a:rPr lang="en-ID" sz="1800" dirty="0" err="1"/>
              <a:t>dilakukan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menguji</a:t>
            </a:r>
            <a:r>
              <a:rPr lang="en-ID" sz="1800" dirty="0"/>
              <a:t> unit-unit </a:t>
            </a:r>
            <a:r>
              <a:rPr lang="en-ID" sz="1800" dirty="0" err="1"/>
              <a:t>kecil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program.</a:t>
            </a:r>
            <a:endParaRPr sz="1800"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25" y="6244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4"/>
            <a:ext cx="3512700" cy="277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/>
              <a:t>Whitebox testing </a:t>
            </a:r>
            <a:r>
              <a:rPr lang="en-ID" sz="2000" dirty="0" err="1"/>
              <a:t>dilakukan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memeriksa</a:t>
            </a:r>
            <a:r>
              <a:rPr lang="en-ID" sz="2000" dirty="0"/>
              <a:t> </a:t>
            </a:r>
            <a:r>
              <a:rPr lang="en-ID" sz="2000" dirty="0" err="1"/>
              <a:t>kode</a:t>
            </a:r>
            <a:r>
              <a:rPr lang="en-ID" sz="2000" dirty="0"/>
              <a:t> program </a:t>
            </a:r>
            <a:r>
              <a:rPr lang="en-ID" sz="2000" dirty="0" err="1"/>
              <a:t>secara</a:t>
            </a:r>
            <a:r>
              <a:rPr lang="en-ID" sz="2000" dirty="0"/>
              <a:t> detail. </a:t>
            </a:r>
            <a:r>
              <a:rPr lang="en-ID" sz="2000" dirty="0" err="1"/>
              <a:t>Tujuannya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memastikan</a:t>
            </a:r>
            <a:r>
              <a:rPr lang="en-ID" sz="2000" dirty="0"/>
              <a:t> </a:t>
            </a:r>
            <a:r>
              <a:rPr lang="en-ID" sz="2000" dirty="0" err="1"/>
              <a:t>bahwa</a:t>
            </a:r>
            <a:r>
              <a:rPr lang="en-ID" sz="2000" dirty="0"/>
              <a:t> program </a:t>
            </a:r>
            <a:r>
              <a:rPr lang="en-ID" sz="2000" dirty="0" err="1"/>
              <a:t>memenuhi</a:t>
            </a:r>
            <a:r>
              <a:rPr lang="en-ID" sz="2000" dirty="0"/>
              <a:t> </a:t>
            </a:r>
            <a:r>
              <a:rPr lang="en-ID" sz="2000" dirty="0" err="1"/>
              <a:t>persyaratan</a:t>
            </a:r>
            <a:r>
              <a:rPr lang="en-ID" sz="2000" dirty="0"/>
              <a:t> yang </a:t>
            </a:r>
            <a:r>
              <a:rPr lang="en-ID" sz="2000" dirty="0" err="1"/>
              <a:t>telah</a:t>
            </a:r>
            <a:r>
              <a:rPr lang="en-ID" sz="2000" dirty="0"/>
              <a:t> </a:t>
            </a:r>
            <a:r>
              <a:rPr lang="en-ID" sz="2000" dirty="0" err="1"/>
              <a:t>ditentukan</a:t>
            </a:r>
            <a:r>
              <a:rPr lang="en-ID" sz="2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609499" y="490992"/>
            <a:ext cx="4205834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WHITEBOX TESTING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14" y="4361684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1;p30">
            <a:extLst>
              <a:ext uri="{FF2B5EF4-FFF2-40B4-BE49-F238E27FC236}">
                <a16:creationId xmlns:a16="http://schemas.microsoft.com/office/drawing/2014/main" id="{0DD3566A-DF77-4DBB-0A9A-A4F7D8255A45}"/>
              </a:ext>
            </a:extLst>
          </p:cNvPr>
          <p:cNvSpPr txBox="1">
            <a:spLocks/>
          </p:cNvSpPr>
          <p:nvPr/>
        </p:nvSpPr>
        <p:spPr>
          <a:xfrm>
            <a:off x="4815333" y="1233725"/>
            <a:ext cx="3512700" cy="371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SemiBold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Whitebox testing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, salah </a:t>
            </a:r>
            <a:r>
              <a:rPr lang="en-ID" dirty="0" err="1"/>
              <a:t>satunya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85750" indent="-285750"/>
            <a:r>
              <a:rPr lang="en-ID" dirty="0"/>
              <a:t>Path testing: </a:t>
            </a:r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</a:t>
            </a:r>
            <a:r>
              <a:rPr lang="en-ID" dirty="0" err="1"/>
              <a:t>eksekusi</a:t>
            </a:r>
            <a:r>
              <a:rPr lang="en-ID" dirty="0"/>
              <a:t> yang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program.</a:t>
            </a:r>
          </a:p>
          <a:p>
            <a:pPr marL="285750" indent="-285750"/>
            <a:r>
              <a:rPr lang="en-ID" dirty="0"/>
              <a:t>Boundary testing: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nilai-nilai</a:t>
            </a:r>
            <a:r>
              <a:rPr lang="en-ID" dirty="0"/>
              <a:t> </a:t>
            </a:r>
            <a:r>
              <a:rPr lang="en-ID" dirty="0" err="1"/>
              <a:t>batas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input dan output program.</a:t>
            </a:r>
          </a:p>
          <a:p>
            <a:pPr marL="285750" indent="-285750"/>
            <a:r>
              <a:rPr lang="en-ID" dirty="0"/>
              <a:t>Decision testing: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yang </a:t>
            </a:r>
            <a:r>
              <a:rPr lang="en-ID" dirty="0" err="1"/>
              <a:t>dibuat</a:t>
            </a:r>
            <a:r>
              <a:rPr lang="en-ID" dirty="0"/>
              <a:t> oleh program.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021803" y="1760353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5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Unit testing </a:t>
            </a:r>
            <a:r>
              <a:rPr lang="en-ID" sz="1800" dirty="0" err="1"/>
              <a:t>adalah</a:t>
            </a:r>
            <a:r>
              <a:rPr lang="en-ID" sz="1800" dirty="0"/>
              <a:t> </a:t>
            </a:r>
            <a:r>
              <a:rPr lang="en-ID" sz="1800" dirty="0" err="1"/>
              <a:t>metode</a:t>
            </a:r>
            <a:r>
              <a:rPr lang="en-ID" sz="1800" dirty="0"/>
              <a:t> testing yang </a:t>
            </a:r>
            <a:r>
              <a:rPr lang="en-ID" sz="1800" dirty="0" err="1"/>
              <a:t>dilakukan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menguji</a:t>
            </a:r>
            <a:r>
              <a:rPr lang="en-ID" sz="1800" dirty="0"/>
              <a:t> unit-unit </a:t>
            </a:r>
            <a:r>
              <a:rPr lang="en-ID" sz="1800" dirty="0" err="1"/>
              <a:t>kecil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program. Unit-unit </a:t>
            </a:r>
            <a:r>
              <a:rPr lang="en-ID" sz="1800" dirty="0" err="1"/>
              <a:t>kecil</a:t>
            </a:r>
            <a:r>
              <a:rPr lang="en-ID" sz="1800" dirty="0"/>
              <a:t> </a:t>
            </a:r>
            <a:r>
              <a:rPr lang="en-ID" sz="1800" dirty="0" err="1"/>
              <a:t>tersebut</a:t>
            </a:r>
            <a:r>
              <a:rPr lang="en-ID" sz="1800" dirty="0"/>
              <a:t> </a:t>
            </a:r>
            <a:r>
              <a:rPr lang="en-ID" sz="1800" dirty="0" err="1"/>
              <a:t>biasanya</a:t>
            </a:r>
            <a:r>
              <a:rPr lang="en-ID" sz="1800" dirty="0"/>
              <a:t> </a:t>
            </a:r>
            <a:r>
              <a:rPr lang="en-ID" sz="1800" dirty="0" err="1"/>
              <a:t>berupa</a:t>
            </a:r>
            <a:r>
              <a:rPr lang="en-ID" sz="1800" dirty="0"/>
              <a:t> </a:t>
            </a:r>
            <a:r>
              <a:rPr lang="en-ID" sz="1800" dirty="0" err="1"/>
              <a:t>fungsi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kelas</a:t>
            </a:r>
            <a:r>
              <a:rPr lang="en-ID" sz="1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Unit testing </a:t>
            </a:r>
            <a:r>
              <a:rPr lang="en-ID" sz="1800" dirty="0" err="1"/>
              <a:t>bertujuan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memastikan</a:t>
            </a:r>
            <a:r>
              <a:rPr lang="en-ID" sz="1800" dirty="0"/>
              <a:t> </a:t>
            </a:r>
            <a:r>
              <a:rPr lang="en-ID" sz="1800" dirty="0" err="1"/>
              <a:t>bahwa</a:t>
            </a:r>
            <a:r>
              <a:rPr lang="en-ID" sz="1800" dirty="0"/>
              <a:t> unit-unit </a:t>
            </a:r>
            <a:r>
              <a:rPr lang="en-ID" sz="1800" dirty="0" err="1"/>
              <a:t>tersebut</a:t>
            </a:r>
            <a:r>
              <a:rPr lang="en-ID" sz="1800" dirty="0"/>
              <a:t> </a:t>
            </a:r>
            <a:r>
              <a:rPr lang="en-ID" sz="1800" dirty="0" err="1"/>
              <a:t>bekerja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benar</a:t>
            </a:r>
            <a:r>
              <a:rPr lang="en-ID" sz="1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UNIT TESTING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18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6339949" y="1422399"/>
            <a:ext cx="2467500" cy="243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Kita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dan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matematika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,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penambahan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IMPLEMENTASI WHITEBOX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72183-CC50-54AA-6224-47CB376B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2666" y="1422399"/>
            <a:ext cx="5416674" cy="32886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6339949" y="1743947"/>
            <a:ext cx="2467500" cy="243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Gambar di </a:t>
            </a:r>
            <a:r>
              <a:rPr lang="en-ID" dirty="0" err="1"/>
              <a:t>samping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unit test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penjumlahan</a:t>
            </a:r>
            <a:r>
              <a:rPr lang="en-ID" dirty="0"/>
              <a:t> </a:t>
            </a:r>
            <a:r>
              <a:rPr lang="en-ID" dirty="0" err="1"/>
              <a:t>matematika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Python. </a:t>
            </a:r>
            <a:r>
              <a:rPr lang="en-ID" dirty="0" err="1"/>
              <a:t>Panah</a:t>
            </a:r>
            <a:r>
              <a:rPr lang="en-ID" dirty="0"/>
              <a:t> </a:t>
            </a:r>
            <a:r>
              <a:rPr lang="en-ID" dirty="0" err="1"/>
              <a:t>merah</a:t>
            </a:r>
            <a:r>
              <a:rPr lang="en-ID" dirty="0"/>
              <a:t> </a:t>
            </a:r>
            <a:r>
              <a:rPr lang="en-ID" dirty="0" err="1"/>
              <a:t>menunjukan</a:t>
            </a:r>
            <a:r>
              <a:rPr lang="en-ID" dirty="0"/>
              <a:t> kalua </a:t>
            </a:r>
            <a:r>
              <a:rPr lang="en-ID" dirty="0" err="1"/>
              <a:t>hasil</a:t>
            </a:r>
            <a:r>
              <a:rPr lang="en-ID" dirty="0"/>
              <a:t> test </a:t>
            </a:r>
            <a:r>
              <a:rPr lang="en-ID" dirty="0" err="1"/>
              <a:t>berhasil</a:t>
            </a:r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IMPLEMENTASI UNIT TESTING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72183-CC50-54AA-6224-47CB376B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6" y="1422399"/>
            <a:ext cx="5416674" cy="3288695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FB1A54A2-2DDB-C564-59A8-2E9A9B8540EB}"/>
              </a:ext>
            </a:extLst>
          </p:cNvPr>
          <p:cNvSpPr/>
          <p:nvPr/>
        </p:nvSpPr>
        <p:spPr>
          <a:xfrm>
            <a:off x="1790458" y="3698204"/>
            <a:ext cx="223520" cy="118146"/>
          </a:xfrm>
          <a:prstGeom prst="rightArrow">
            <a:avLst>
              <a:gd name="adj1" fmla="val 50000"/>
              <a:gd name="adj2" fmla="val 960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6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021803" y="1760353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5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CI/CD (Continuous Integration/Continuous Delivery) </a:t>
            </a:r>
            <a:r>
              <a:rPr lang="en-ID" sz="1800" dirty="0" err="1"/>
              <a:t>adalah</a:t>
            </a:r>
            <a:r>
              <a:rPr lang="en-ID" sz="1800" dirty="0"/>
              <a:t> proses </a:t>
            </a:r>
            <a:r>
              <a:rPr lang="en-ID" sz="1800" dirty="0" err="1"/>
              <a:t>otomatisasi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membangun</a:t>
            </a:r>
            <a:r>
              <a:rPr lang="en-ID" sz="1800" dirty="0"/>
              <a:t>, </a:t>
            </a:r>
            <a:r>
              <a:rPr lang="en-ID" sz="1800" dirty="0" err="1"/>
              <a:t>menguji</a:t>
            </a:r>
            <a:r>
              <a:rPr lang="en-ID" sz="1800" dirty="0"/>
              <a:t>, dan </a:t>
            </a:r>
            <a:r>
              <a:rPr lang="en-ID" sz="1800" dirty="0" err="1"/>
              <a:t>mengirimkan</a:t>
            </a:r>
            <a:r>
              <a:rPr lang="en-ID" sz="1800" dirty="0"/>
              <a:t> </a:t>
            </a:r>
            <a:r>
              <a:rPr lang="en-ID" sz="1800" dirty="0" err="1"/>
              <a:t>perangkat</a:t>
            </a:r>
            <a:r>
              <a:rPr lang="en-ID" sz="1800" dirty="0"/>
              <a:t> </a:t>
            </a:r>
            <a:r>
              <a:rPr lang="en-ID" sz="1800" dirty="0" err="1"/>
              <a:t>lunak</a:t>
            </a:r>
            <a:r>
              <a:rPr lang="en-ID" sz="1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CI/CD </a:t>
            </a:r>
            <a:r>
              <a:rPr lang="en-ID" sz="1800" dirty="0" err="1"/>
              <a:t>dapat</a:t>
            </a:r>
            <a:r>
              <a:rPr lang="en-ID" sz="1800" dirty="0"/>
              <a:t> </a:t>
            </a:r>
            <a:r>
              <a:rPr lang="en-ID" sz="1800" dirty="0" err="1"/>
              <a:t>membantu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memastikan</a:t>
            </a:r>
            <a:r>
              <a:rPr lang="en-ID" sz="1800" dirty="0"/>
              <a:t> </a:t>
            </a:r>
            <a:r>
              <a:rPr lang="en-ID" sz="1800" dirty="0" err="1"/>
              <a:t>kualitas</a:t>
            </a:r>
            <a:r>
              <a:rPr lang="en-ID" sz="1800" dirty="0"/>
              <a:t> </a:t>
            </a:r>
            <a:r>
              <a:rPr lang="en-ID" sz="1800" dirty="0" err="1"/>
              <a:t>perangkat</a:t>
            </a:r>
            <a:r>
              <a:rPr lang="en-ID" sz="1800" dirty="0"/>
              <a:t> </a:t>
            </a:r>
            <a:r>
              <a:rPr lang="en-ID" sz="1800" dirty="0" err="1"/>
              <a:t>lunak</a:t>
            </a:r>
            <a:r>
              <a:rPr lang="en-ID" sz="1800" dirty="0"/>
              <a:t> dan </a:t>
            </a:r>
            <a:r>
              <a:rPr lang="en-ID" sz="1800" dirty="0" err="1"/>
              <a:t>mempercepat</a:t>
            </a:r>
            <a:r>
              <a:rPr lang="en-ID" sz="1800" dirty="0"/>
              <a:t> proses </a:t>
            </a:r>
            <a:r>
              <a:rPr lang="en-ID" sz="1800" dirty="0" err="1"/>
              <a:t>pengiriman</a:t>
            </a:r>
            <a:r>
              <a:rPr lang="en-ID" sz="1800" dirty="0"/>
              <a:t>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CI/CD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872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6459057" y="418430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Lalu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b="1" dirty="0"/>
              <a:t>“Python Application”</a:t>
            </a:r>
            <a:endParaRPr dirty="0"/>
          </a:p>
        </p:txBody>
      </p:sp>
      <p:sp>
        <p:nvSpPr>
          <p:cNvPr id="669" name="Google Shape;669;p43"/>
          <p:cNvSpPr txBox="1">
            <a:spLocks noGrp="1"/>
          </p:cNvSpPr>
          <p:nvPr>
            <p:ph type="subTitle" idx="8"/>
          </p:nvPr>
        </p:nvSpPr>
        <p:spPr>
          <a:xfrm>
            <a:off x="877558" y="418430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Repository Anda, Upload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b="1" dirty="0"/>
              <a:t>“Commit changes”</a:t>
            </a:r>
            <a:endParaRPr b="1" dirty="0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3666483" y="418430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Setelah</a:t>
            </a:r>
            <a:r>
              <a:rPr lang="en-US" dirty="0"/>
              <a:t> file </a:t>
            </a:r>
            <a:r>
              <a:rPr lang="en-US" dirty="0" err="1"/>
              <a:t>terupload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 Tab “</a:t>
            </a:r>
            <a:r>
              <a:rPr lang="en-US" b="1" dirty="0"/>
              <a:t>Action”</a:t>
            </a:r>
            <a:endParaRPr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53AD92-3C27-BE7B-DF23-E2824D4F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8626" y="698551"/>
            <a:ext cx="2773563" cy="35753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D76616-D531-0B63-F0F7-69D6694F75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85218" y="698551"/>
            <a:ext cx="2773563" cy="35753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F22FA4-7381-0C50-74BA-E783110246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63880" y="698551"/>
            <a:ext cx="2773563" cy="3575398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49C434A5-E825-0EFA-DC45-1EB295C12455}"/>
              </a:ext>
            </a:extLst>
          </p:cNvPr>
          <p:cNvSpPr/>
          <p:nvPr/>
        </p:nvSpPr>
        <p:spPr>
          <a:xfrm rot="19328663">
            <a:off x="701954" y="3845947"/>
            <a:ext cx="223520" cy="118146"/>
          </a:xfrm>
          <a:prstGeom prst="rightArrow">
            <a:avLst>
              <a:gd name="adj1" fmla="val 50000"/>
              <a:gd name="adj2" fmla="val 960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C6ECD8C-FD9D-609F-AA44-A2C388D0C2B7}"/>
              </a:ext>
            </a:extLst>
          </p:cNvPr>
          <p:cNvSpPr/>
          <p:nvPr/>
        </p:nvSpPr>
        <p:spPr>
          <a:xfrm rot="13741909">
            <a:off x="4609245" y="1552959"/>
            <a:ext cx="223520" cy="118146"/>
          </a:xfrm>
          <a:prstGeom prst="rightArrow">
            <a:avLst>
              <a:gd name="adj1" fmla="val 50000"/>
              <a:gd name="adj2" fmla="val 960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391CB3C-BD67-9297-DCB8-4C72CE10B230}"/>
              </a:ext>
            </a:extLst>
          </p:cNvPr>
          <p:cNvSpPr/>
          <p:nvPr/>
        </p:nvSpPr>
        <p:spPr>
          <a:xfrm rot="13741909">
            <a:off x="7295148" y="3799594"/>
            <a:ext cx="223520" cy="118146"/>
          </a:xfrm>
          <a:prstGeom prst="rightArrow">
            <a:avLst>
              <a:gd name="adj1" fmla="val 50000"/>
              <a:gd name="adj2" fmla="val 960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660;p43">
            <a:extLst>
              <a:ext uri="{FF2B5EF4-FFF2-40B4-BE49-F238E27FC236}">
                <a16:creationId xmlns:a16="http://schemas.microsoft.com/office/drawing/2014/main" id="{F24850FB-E7C5-6540-919E-08339F44C21E}"/>
              </a:ext>
            </a:extLst>
          </p:cNvPr>
          <p:cNvSpPr txBox="1">
            <a:spLocks/>
          </p:cNvSpPr>
          <p:nvPr/>
        </p:nvSpPr>
        <p:spPr>
          <a:xfrm>
            <a:off x="1278000" y="158524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/>
              <a:t>TUTORIAL KONFIGURASI CI/CD</a:t>
            </a:r>
            <a:endParaRPr lang="en-ID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450</Words>
  <Application>Microsoft Macintosh PowerPoint</Application>
  <PresentationFormat>On-screen Show (16:9)</PresentationFormat>
  <Paragraphs>48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Overpass Mono</vt:lpstr>
      <vt:lpstr>Barlow Condensed ExtraBold</vt:lpstr>
      <vt:lpstr>Raleway SemiBold</vt:lpstr>
      <vt:lpstr>Anaheim</vt:lpstr>
      <vt:lpstr>Arial</vt:lpstr>
      <vt:lpstr>Nunito Light</vt:lpstr>
      <vt:lpstr>Programming Lesson by Slidesgo</vt:lpstr>
      <vt:lpstr>WHITEBOX TESTING  UNIT TESTING CI/CD pada Python</vt:lpstr>
      <vt:lpstr>DAFTAR MATERI</vt:lpstr>
      <vt:lpstr>PENDAHULUAN</vt:lpstr>
      <vt:lpstr>WHITEBOX TESTING</vt:lpstr>
      <vt:lpstr>UNIT TESTING</vt:lpstr>
      <vt:lpstr>IMPLEMENTASI WHITEBOX</vt:lpstr>
      <vt:lpstr>IMPLEMENTASI UNIT TESTING</vt:lpstr>
      <vt:lpstr>CI/CD</vt:lpstr>
      <vt:lpstr>PowerPoint Presentation</vt:lpstr>
      <vt:lpstr>TUTORIAL KONFIGURASI CI/CD</vt:lpstr>
      <vt:lpstr>KESIMPULAN</vt:lpstr>
      <vt:lpstr>TERIMAKASIH!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WHITEBOX TESTING  UNIT TESTING CI/CD pada Python</dc:title>
  <cp:lastModifiedBy>Yohanes Tedy</cp:lastModifiedBy>
  <cp:revision>4</cp:revision>
  <dcterms:modified xsi:type="dcterms:W3CDTF">2023-10-31T06:50:21Z</dcterms:modified>
</cp:coreProperties>
</file>